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8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57" r:id="rId5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6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9EAE4-796E-4ED2-8A3E-D428C048C457}" type="datetime1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Instructor Name and Class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15BA6-51D2-4C57-8B9B-F3C035E27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222368"/>
      </p:ext>
    </p:extLst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E29DF-7D7F-4BDB-9399-03C48DCD7CC3}" type="datetime1">
              <a:rPr lang="en-US" smtClean="0"/>
              <a:t>1/23/2013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Instructor Name and Class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98387-D927-4389-A322-64D7AC42C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44337"/>
      </p:ext>
    </p:extLst>
  </p:cSld>
  <p:clrMap bg1="lt1" tx1="dk1" bg2="lt2" tx2="dk2" accent1="accent1" accent2="accent2" accent3="accent3" accent4="accent4" accent5="accent5" accent6="accent6" hlink="hlink" folHlink="folHlink"/>
  <p:hf sldNum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51F8E8D-A187-4F8E-B531-8C05FA3E8D71}" type="datetime1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Instructor Name and Class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429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Although a number of threats exist when using public </a:t>
            </a:r>
            <a:r>
              <a:rPr lang="en-US" dirty="0" err="1" smtClean="0"/>
              <a:t>WiFi</a:t>
            </a:r>
            <a:r>
              <a:rPr lang="en-US" baseline="0" dirty="0" smtClean="0"/>
              <a:t> hotspots, there are several ways you can protect yourself and your computer.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89079DA-1C1D-455F-B4AB-7F2DA841BE5D}" type="datetime1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Instructor Name and Class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23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1" y="3887812"/>
            <a:ext cx="12192492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1" y="2059012"/>
            <a:ext cx="12192492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317" y="2194561"/>
            <a:ext cx="11244191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5998" spc="15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811" y="3915938"/>
            <a:ext cx="11503204" cy="457200"/>
          </a:xfrm>
        </p:spPr>
        <p:txBody>
          <a:bodyPr>
            <a:normAutofit/>
          </a:bodyPr>
          <a:lstStyle>
            <a:lvl1pPr marL="0" indent="0" algn="ctr">
              <a:buNone/>
              <a:defRPr sz="1999">
                <a:solidFill>
                  <a:srgbClr val="FFFFFF"/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999"/>
            </a:lvl3pPr>
            <a:lvl4pPr marL="1371189" indent="0" algn="ctr">
              <a:buNone/>
              <a:defRPr sz="1999"/>
            </a:lvl4pPr>
            <a:lvl5pPr marL="1828251" indent="0" algn="ctr">
              <a:buNone/>
              <a:defRPr sz="1999"/>
            </a:lvl5pPr>
            <a:lvl6pPr marL="2285314" indent="0" algn="ctr">
              <a:buNone/>
              <a:defRPr sz="1999"/>
            </a:lvl6pPr>
            <a:lvl7pPr marL="2742377" indent="0" algn="ctr">
              <a:buNone/>
              <a:defRPr sz="1999"/>
            </a:lvl7pPr>
            <a:lvl8pPr marL="3199440" indent="0" algn="ctr">
              <a:buNone/>
              <a:defRPr sz="1999"/>
            </a:lvl8pPr>
            <a:lvl9pPr marL="3656503" indent="0" algn="ctr">
              <a:buNone/>
              <a:defRPr sz="1999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092BB4B-80FD-496C-B887-E9CFAA793E8E}" type="datetime1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Wifi Safety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3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BA1B-41CF-4138-B4EE-C9D21808389B}" type="datetime1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Wifi Safety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9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6963" y="0"/>
            <a:ext cx="274248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58239" y="274638"/>
            <a:ext cx="2401754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1" y="274638"/>
            <a:ext cx="7971215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7982" y="6422855"/>
            <a:ext cx="2742482" cy="365125"/>
          </a:xfrm>
        </p:spPr>
        <p:txBody>
          <a:bodyPr/>
          <a:lstStyle/>
          <a:p>
            <a:fld id="{78A4D4E7-4EF7-4EC9-A2FC-5446347ADA0C}" type="datetime1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5152" y="6422855"/>
            <a:ext cx="4278555" cy="365125"/>
          </a:xfrm>
        </p:spPr>
        <p:txBody>
          <a:bodyPr/>
          <a:lstStyle/>
          <a:p>
            <a:r>
              <a:rPr lang="en-US" smtClean="0"/>
              <a:t>Wifi Safety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0946" y="6422855"/>
            <a:ext cx="87953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6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C7D2-A42C-41F1-B40E-0B1345580A8F}" type="datetime1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Wifi Safety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8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1" y="2059012"/>
            <a:ext cx="12192492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6841" y="3887812"/>
            <a:ext cx="12192492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364" y="2194560"/>
            <a:ext cx="11244191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5998" b="0" spc="15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382" y="3911827"/>
            <a:ext cx="11500156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999">
                <a:solidFill>
                  <a:srgbClr val="FFFFFF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9E457A5-BE50-4F87-A013-6494B1023EF4}" type="datetime1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Wifi Safety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8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030" y="2011680"/>
            <a:ext cx="4753642" cy="4206240"/>
          </a:xfrm>
        </p:spPr>
        <p:txBody>
          <a:bodyPr/>
          <a:lstStyle>
            <a:lvl1pPr>
              <a:defRPr sz="21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8768" y="2011680"/>
            <a:ext cx="4753642" cy="4206240"/>
          </a:xfrm>
        </p:spPr>
        <p:txBody>
          <a:bodyPr/>
          <a:lstStyle>
            <a:lvl1pPr>
              <a:defRPr sz="21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BEB2-3023-424E-9917-EDBCD0CB25D6}" type="datetime1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Wifi Safety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98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6694" y="1913470"/>
            <a:ext cx="4753642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6694" y="2656566"/>
            <a:ext cx="4753642" cy="3566160"/>
          </a:xfrm>
        </p:spPr>
        <p:txBody>
          <a:bodyPr/>
          <a:lstStyle>
            <a:lvl1pPr>
              <a:defRPr sz="21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29607" y="1913470"/>
            <a:ext cx="4753642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29607" y="2656564"/>
            <a:ext cx="4753642" cy="3566160"/>
          </a:xfrm>
        </p:spPr>
        <p:txBody>
          <a:bodyPr/>
          <a:lstStyle>
            <a:lvl1pPr>
              <a:defRPr sz="2199"/>
            </a:lvl1pPr>
            <a:lvl2pPr>
              <a:defRPr sz="1999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B8F8D-5E9C-4C11-BB42-795D94AD171E}" type="datetime1">
              <a:rPr lang="en-US" smtClean="0"/>
              <a:t>1/23/2013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Wifi Safety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5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645E5-4812-431A-A77C-C9CA4E24D20A}" type="datetime1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Wifi Safety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62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DBB30-29D6-4C50-905C-BCB41322041D}" type="datetime1">
              <a:rPr lang="en-US" smtClean="0"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Wifi Safety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14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693" y="2120054"/>
            <a:ext cx="6124885" cy="4114800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6994" y="2147487"/>
            <a:ext cx="3199567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99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2822-D4B7-4F6F-874B-00AC6E107FF4}" type="datetime1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Wifi Safety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68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79826" y="2211494"/>
            <a:ext cx="6124885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199">
                <a:solidFill>
                  <a:schemeClr val="tx1">
                    <a:lumMod val="50000"/>
                  </a:schemeClr>
                </a:solidFill>
              </a:defRPr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8659" y="2150621"/>
            <a:ext cx="3199567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99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131E-3982-4C40-B6FF-EFAC0B65A7C7}" type="datetime1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Wifi Safety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10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5778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606" y="284176"/>
            <a:ext cx="9781532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606" y="2011680"/>
            <a:ext cx="9781532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1953" y="6422855"/>
            <a:ext cx="300011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33D34ABF-3EB7-4B84-BD26-D6C615B06257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5014" y="6422855"/>
            <a:ext cx="50431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Wifi Safety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6151" y="6422855"/>
            <a:ext cx="94601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858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defTabSz="914126" rtl="0" eaLnBrk="1" latinLnBrk="0" hangingPunct="1">
        <a:lnSpc>
          <a:spcPct val="85000"/>
        </a:lnSpc>
        <a:spcBef>
          <a:spcPct val="0"/>
        </a:spcBef>
        <a:buNone/>
        <a:defRPr sz="3999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25" indent="-182825" algn="l" defTabSz="914126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199" kern="1200">
          <a:solidFill>
            <a:schemeClr val="tx1"/>
          </a:solidFill>
          <a:latin typeface="+mn-lt"/>
          <a:ea typeface="+mn-ea"/>
          <a:cs typeface="+mn-cs"/>
        </a:defRPr>
      </a:lvl1pPr>
      <a:lvl2pPr marL="411357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999" kern="1200">
          <a:solidFill>
            <a:schemeClr val="tx1"/>
          </a:solidFill>
          <a:latin typeface="+mn-lt"/>
          <a:ea typeface="+mn-ea"/>
          <a:cs typeface="+mn-cs"/>
        </a:defRPr>
      </a:lvl2pPr>
      <a:lvl3pPr marL="639888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868419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6951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215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358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8511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5658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dirty="0" smtClean="0"/>
              <a:t> Safety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Keeping Your Personal Information Safe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86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Fidelity (</a:t>
            </a:r>
            <a:r>
              <a:rPr lang="en-US" dirty="0" err="1" smtClean="0"/>
              <a:t>WiFi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Uses radio waves to exchange data wirelessly via a computer network</a:t>
            </a:r>
          </a:p>
          <a:p>
            <a:r>
              <a:rPr lang="en-US" dirty="0" smtClean="0"/>
              <a:t>Commonly found at coffee shops and other public places</a:t>
            </a:r>
          </a:p>
          <a:p>
            <a:r>
              <a:rPr lang="en-US" dirty="0" smtClean="0"/>
              <a:t>Also called hotspots</a:t>
            </a:r>
            <a:endParaRPr lang="en-US" dirty="0"/>
          </a:p>
        </p:txBody>
      </p:sp>
      <p:pic>
        <p:nvPicPr>
          <p:cNvPr id="1026" name="Picture 2" descr="Comp 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634" y="2060576"/>
            <a:ext cx="4395787" cy="335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Wifi Safety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06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79556"/>
              </p:ext>
            </p:extLst>
          </p:nvPr>
        </p:nvGraphicFramePr>
        <p:xfrm>
          <a:off x="2046219" y="1827814"/>
          <a:ext cx="8125884" cy="229031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62942"/>
                <a:gridCol w="40629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Threat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Explanation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Identity Theft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Criminal</a:t>
                      </a:r>
                      <a:r>
                        <a:rPr lang="en-US" baseline="0" dirty="0" smtClean="0"/>
                        <a:t> act involving the use of your personal information for financial gain. </a:t>
                      </a:r>
                      <a:endParaRPr lang="en-US" dirty="0"/>
                    </a:p>
                  </a:txBody>
                  <a:tcPr/>
                </a:tc>
              </a:tr>
              <a:tr h="248958">
                <a:tc>
                  <a:txBody>
                    <a:bodyPr/>
                    <a:lstStyle/>
                    <a:p>
                      <a:r>
                        <a:rPr lang="en-US" dirty="0" smtClean="0"/>
                        <a:t>Hacking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Unauthorized access to a computer or network. </a:t>
                      </a:r>
                      <a:endParaRPr lang="en-US" dirty="0"/>
                    </a:p>
                  </a:txBody>
                  <a:tcPr/>
                </a:tc>
              </a:tr>
              <a:tr h="248958">
                <a:tc>
                  <a:txBody>
                    <a:bodyPr/>
                    <a:lstStyle/>
                    <a:p>
                      <a:r>
                        <a:rPr lang="en-US" dirty="0" smtClean="0"/>
                        <a:t>Malware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Software programs that are</a:t>
                      </a:r>
                      <a:r>
                        <a:rPr lang="en-US" baseline="0" dirty="0" smtClean="0"/>
                        <a:t> designed to be harmful. A virus is a type of malware.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Wifi Safety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22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dirty="0" smtClean="0"/>
              <a:t> Hotspot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unsecured networks if possible</a:t>
            </a:r>
          </a:p>
          <a:p>
            <a:r>
              <a:rPr lang="en-US" dirty="0" smtClean="0"/>
              <a:t>Don’t access confidential information </a:t>
            </a:r>
          </a:p>
          <a:p>
            <a:r>
              <a:rPr lang="en-US" dirty="0" smtClean="0"/>
              <a:t>Set network locations to “Public”</a:t>
            </a:r>
          </a:p>
          <a:p>
            <a:r>
              <a:rPr lang="en-US" dirty="0" smtClean="0"/>
              <a:t>Keep firewall and antivirus software up-to-date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Wifi Safety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8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606060"/>
      </a:dk2>
      <a:lt2>
        <a:srgbClr val="EDEDED"/>
      </a:lt2>
      <a:accent1>
        <a:srgbClr val="FFC000"/>
      </a:accent1>
      <a:accent2>
        <a:srgbClr val="A5D028"/>
      </a:accent2>
      <a:accent3>
        <a:srgbClr val="0CC978"/>
      </a:accent3>
      <a:accent4>
        <a:srgbClr val="099BDD"/>
      </a:accent4>
      <a:accent5>
        <a:srgbClr val="47BFCD"/>
      </a:accent5>
      <a:accent6>
        <a:srgbClr val="DD7C15"/>
      </a:accent6>
      <a:hlink>
        <a:srgbClr val="FF9933"/>
      </a:hlink>
      <a:folHlink>
        <a:srgbClr val="B2B2B2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91</TotalTime>
  <Words>148</Words>
  <Application>Microsoft Office PowerPoint</Application>
  <PresentationFormat>Custom</PresentationFormat>
  <Paragraphs>29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Corbel</vt:lpstr>
      <vt:lpstr>Wingdings</vt:lpstr>
      <vt:lpstr>Banded</vt:lpstr>
      <vt:lpstr>WiFi Safety</vt:lpstr>
      <vt:lpstr>Wireless Fidelity (WiFi)</vt:lpstr>
      <vt:lpstr>PowerPoint Presentation</vt:lpstr>
      <vt:lpstr>WiFi Hotspot Security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WiFi Safety</dc:title>
  <dc:creator>Amy</dc:creator>
  <cp:lastModifiedBy>Exploring Series</cp:lastModifiedBy>
  <cp:revision>10</cp:revision>
  <dcterms:created xsi:type="dcterms:W3CDTF">2012-08-20T13:18:32Z</dcterms:created>
  <dcterms:modified xsi:type="dcterms:W3CDTF">2013-01-24T03:48:32Z</dcterms:modified>
</cp:coreProperties>
</file>